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2B720C-ED6D-4D78-81C6-BBFDCE628D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FFDD37A-7D56-4D50-B6E4-08DCB110D3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FBB049-5DDA-41B4-806E-FDB3151BC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AF3FE-5611-4FCB-AD3D-CBC4F95C31E9}" type="datetimeFigureOut">
              <a:rPr lang="fr-FR" smtClean="0"/>
              <a:t>01/03/2022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B1A1E05-3563-47ED-9663-F47957E2B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03A47F9-5909-4307-8080-565A62783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A8DA1-4E2C-4617-9947-5C4ABF4216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0823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D9FAA6-535F-4114-81FB-B82E7918F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96F13A4-BEBE-4C06-B46F-5BF7882DA4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DF1D9E2-2AE8-4378-B0DC-0D3F21665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AF3FE-5611-4FCB-AD3D-CBC4F95C31E9}" type="datetimeFigureOut">
              <a:rPr lang="fr-FR" smtClean="0"/>
              <a:t>01/03/2022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D894D6A-22CE-4FA2-A24A-5D25B54A0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E29ADE6-A094-46C9-95BB-E258AC9E2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A8DA1-4E2C-4617-9947-5C4ABF4216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754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7076663-ACE0-4726-93A9-396C2F9EEF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685C72A-BD96-4CAF-9468-21B0B106B4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0D7050E-9622-4323-ACC4-37FC56733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AF3FE-5611-4FCB-AD3D-CBC4F95C31E9}" type="datetimeFigureOut">
              <a:rPr lang="fr-FR" smtClean="0"/>
              <a:t>01/03/2022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C9CBDDE-A1F3-4714-B02D-53AC24416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8C3686E-9AE5-48F0-8583-38199E692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A8DA1-4E2C-4617-9947-5C4ABF4216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1211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D63D6D-DCEC-48B2-9D0D-CC897EA1B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30F6E20-85AD-4F9E-B360-C121725991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DE6CC34-B544-4E68-96F9-CAC40CF1C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AF3FE-5611-4FCB-AD3D-CBC4F95C31E9}" type="datetimeFigureOut">
              <a:rPr lang="fr-FR" smtClean="0"/>
              <a:t>01/03/2022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EC3117E-3989-414A-963D-D40D687C7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E346F61-74F8-4027-A0E5-8F0A68224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A8DA1-4E2C-4617-9947-5C4ABF4216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5493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46B7BA-F3F9-493F-ACBF-039634C1D0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094ADD1-D7F8-4CDF-833D-1FBACADE2E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C537DF8-26F7-4B67-8AC1-2210C3AFD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AF3FE-5611-4FCB-AD3D-CBC4F95C31E9}" type="datetimeFigureOut">
              <a:rPr lang="fr-FR" smtClean="0"/>
              <a:t>01/03/2022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A3EF3D3-E65D-4724-B913-DBC1207DE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C4AD15A-15AE-4859-8B68-CC1347F93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A8DA1-4E2C-4617-9947-5C4ABF4216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4030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DB4A7D-B252-4771-835A-F5836559D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4AD078D-E786-4FF8-9E9F-99B4DBB59E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7497544-A4D3-4E2D-A53C-20A73F801A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E556C74-76DF-4097-961E-37991E855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AF3FE-5611-4FCB-AD3D-CBC4F95C31E9}" type="datetimeFigureOut">
              <a:rPr lang="fr-FR" smtClean="0"/>
              <a:t>01/03/2022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3E111E3-D43A-4589-A905-AEEEFAEC5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48137B4-C6C5-4BE7-B8D3-2CD1284B8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A8DA1-4E2C-4617-9947-5C4ABF4216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2427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9F9E2F-E029-415A-A42A-A5D392E8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905CC90-B96B-4E18-994B-EA4752193F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1DBB940-5539-4AFA-AAC9-A7372B4DDD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C453A25-5825-4AD4-866F-59A57D9501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D017583-AD29-405E-B857-F909061FF2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4EA7197-7C1E-4549-9074-027E01730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AF3FE-5611-4FCB-AD3D-CBC4F95C31E9}" type="datetimeFigureOut">
              <a:rPr lang="fr-FR" smtClean="0"/>
              <a:t>01/03/2022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CECE1FC-5553-4810-B157-CC11EC28C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F3332B0-5311-47D7-A85D-5769F23EE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A8DA1-4E2C-4617-9947-5C4ABF4216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8788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7AB7B8-5202-41AF-81C2-0CF60978F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7F29F3D-5DEF-4B07-8663-53F1204DC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AF3FE-5611-4FCB-AD3D-CBC4F95C31E9}" type="datetimeFigureOut">
              <a:rPr lang="fr-FR" smtClean="0"/>
              <a:t>01/03/2022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F0E2422-3C7C-45A4-849A-55654AF8B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6FC63F1-D775-4E27-8AD8-3FDBD98E7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A8DA1-4E2C-4617-9947-5C4ABF4216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3889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A56F805-CD75-4E9E-B0E2-3E41D1E56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AF3FE-5611-4FCB-AD3D-CBC4F95C31E9}" type="datetimeFigureOut">
              <a:rPr lang="fr-FR" smtClean="0"/>
              <a:t>01/03/2022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BCD1579-4F04-46B0-834F-D02FCB44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6BDB068-BAC6-4CD9-8F9A-F0F1A3664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A8DA1-4E2C-4617-9947-5C4ABF4216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1863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3A8FB9-EC35-4B45-921A-A55BAAF5E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75480E0-6B42-4B3B-A09C-B25FFC0A3C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8C04DB2-0740-434A-A956-94EAD90D13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11043B2-A9A6-44D0-9CD5-12D7BED08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AF3FE-5611-4FCB-AD3D-CBC4F95C31E9}" type="datetimeFigureOut">
              <a:rPr lang="fr-FR" smtClean="0"/>
              <a:t>01/03/2022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E2B8E7F-F027-429D-8AE7-6BB4E1F857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CC35AE8-274A-465F-BDF8-0C2A9B187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A8DA1-4E2C-4617-9947-5C4ABF4216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2915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436BE0-37A5-4844-9425-12B8CD8DB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131357B-CC9D-4A21-A6B2-77882499E4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F2979F0-9102-4FB8-A586-5D03AA6D3A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843E31-1503-4E81-BBA1-D78C49B4A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AF3FE-5611-4FCB-AD3D-CBC4F95C31E9}" type="datetimeFigureOut">
              <a:rPr lang="fr-FR" smtClean="0"/>
              <a:t>01/03/2022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DAAB959-994A-4B5C-B4FE-CEB6994AA7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3444D60-DCFB-4B33-A16D-63A625636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A8DA1-4E2C-4617-9947-5C4ABF4216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5187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9E9E565-5E27-4E98-A71D-C5F485EE4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84624CA-CCB4-4815-A208-021DD2A014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EA2543D-E3B1-49CC-AEA2-87800F1848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2AF3FE-5611-4FCB-AD3D-CBC4F95C31E9}" type="datetimeFigureOut">
              <a:rPr lang="fr-FR" smtClean="0"/>
              <a:t>01/03/2022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2665112-0D9E-439F-9F59-1A15B629CB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710C76-05D0-48C9-91C2-BFF8F04DF5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A8DA1-4E2C-4617-9947-5C4ABF4216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7736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Une image contenant carte&#10;&#10;Description générée automatiquement">
            <a:extLst>
              <a:ext uri="{FF2B5EF4-FFF2-40B4-BE49-F238E27FC236}">
                <a16:creationId xmlns:a16="http://schemas.microsoft.com/office/drawing/2014/main" id="{B5CA56EF-3882-46D1-9089-E7220C9814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75" y="308976"/>
            <a:ext cx="12192000" cy="621204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29E02485-A44C-4E5A-88F5-7574DE6C2879}"/>
              </a:ext>
            </a:extLst>
          </p:cNvPr>
          <p:cNvSpPr/>
          <p:nvPr/>
        </p:nvSpPr>
        <p:spPr>
          <a:xfrm>
            <a:off x="9291008" y="1933574"/>
            <a:ext cx="209550" cy="18097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200A1E5-4BD0-417C-A5B9-598C2DE29E08}"/>
              </a:ext>
            </a:extLst>
          </p:cNvPr>
          <p:cNvSpPr/>
          <p:nvPr/>
        </p:nvSpPr>
        <p:spPr>
          <a:xfrm>
            <a:off x="2900992" y="2024062"/>
            <a:ext cx="209550" cy="18097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85D6438-F817-43EA-9517-CAEA328D5FFC}"/>
              </a:ext>
            </a:extLst>
          </p:cNvPr>
          <p:cNvSpPr/>
          <p:nvPr/>
        </p:nvSpPr>
        <p:spPr>
          <a:xfrm>
            <a:off x="3280554" y="2994444"/>
            <a:ext cx="209550" cy="18097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03FAD50-8E62-4FFB-A71A-CB3DF59EA836}"/>
              </a:ext>
            </a:extLst>
          </p:cNvPr>
          <p:cNvSpPr/>
          <p:nvPr/>
        </p:nvSpPr>
        <p:spPr>
          <a:xfrm>
            <a:off x="4032309" y="4286057"/>
            <a:ext cx="209550" cy="18097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0855984-1019-46E8-91C2-15A59B2BF40F}"/>
              </a:ext>
            </a:extLst>
          </p:cNvPr>
          <p:cNvSpPr/>
          <p:nvPr/>
        </p:nvSpPr>
        <p:spPr>
          <a:xfrm>
            <a:off x="6456332" y="2205037"/>
            <a:ext cx="209550" cy="18097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F9B8D45-D5AF-4D7B-A5DF-CDD028EB83F3}"/>
              </a:ext>
            </a:extLst>
          </p:cNvPr>
          <p:cNvSpPr/>
          <p:nvPr/>
        </p:nvSpPr>
        <p:spPr>
          <a:xfrm>
            <a:off x="7948702" y="2491764"/>
            <a:ext cx="209550" cy="18097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C89E778-4544-45DB-8E42-6EF0C160D946}"/>
              </a:ext>
            </a:extLst>
          </p:cNvPr>
          <p:cNvSpPr/>
          <p:nvPr/>
        </p:nvSpPr>
        <p:spPr>
          <a:xfrm>
            <a:off x="9081458" y="2491763"/>
            <a:ext cx="209550" cy="18097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B6A17DD-71AA-4365-AF35-5EEDFB4761AE}"/>
              </a:ext>
            </a:extLst>
          </p:cNvPr>
          <p:cNvSpPr/>
          <p:nvPr/>
        </p:nvSpPr>
        <p:spPr>
          <a:xfrm>
            <a:off x="2203510" y="2378348"/>
            <a:ext cx="209550" cy="18097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9A905B0-806C-4042-A63F-2F8DF9873B15}"/>
              </a:ext>
            </a:extLst>
          </p:cNvPr>
          <p:cNvSpPr/>
          <p:nvPr/>
        </p:nvSpPr>
        <p:spPr>
          <a:xfrm>
            <a:off x="5421163" y="1828785"/>
            <a:ext cx="209550" cy="18097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C6FBFE6-7A00-4E45-8508-BE2323E760D8}"/>
              </a:ext>
            </a:extLst>
          </p:cNvPr>
          <p:cNvSpPr/>
          <p:nvPr/>
        </p:nvSpPr>
        <p:spPr>
          <a:xfrm>
            <a:off x="6418232" y="1607630"/>
            <a:ext cx="209550" cy="18097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D0BFEF4-C1A9-475D-BD37-BEC8779B89DB}"/>
              </a:ext>
            </a:extLst>
          </p:cNvPr>
          <p:cNvSpPr/>
          <p:nvPr/>
        </p:nvSpPr>
        <p:spPr>
          <a:xfrm>
            <a:off x="5452074" y="1275438"/>
            <a:ext cx="209550" cy="18097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9CF4294-DD9B-4154-8416-A77231926458}"/>
              </a:ext>
            </a:extLst>
          </p:cNvPr>
          <p:cNvSpPr/>
          <p:nvPr/>
        </p:nvSpPr>
        <p:spPr>
          <a:xfrm>
            <a:off x="6096000" y="1287016"/>
            <a:ext cx="209550" cy="18097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02CE7CE-87C2-4131-9DE7-268A85E3DE92}"/>
              </a:ext>
            </a:extLst>
          </p:cNvPr>
          <p:cNvSpPr/>
          <p:nvPr/>
        </p:nvSpPr>
        <p:spPr>
          <a:xfrm>
            <a:off x="9479711" y="2287860"/>
            <a:ext cx="209550" cy="18097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61A2875-7A72-43A2-9ED3-448A88DDA4E1}"/>
              </a:ext>
            </a:extLst>
          </p:cNvPr>
          <p:cNvSpPr/>
          <p:nvPr/>
        </p:nvSpPr>
        <p:spPr>
          <a:xfrm>
            <a:off x="5886450" y="1426655"/>
            <a:ext cx="209550" cy="18097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58217E5-6C26-448E-81DD-8147BA689F57}"/>
              </a:ext>
            </a:extLst>
          </p:cNvPr>
          <p:cNvSpPr/>
          <p:nvPr/>
        </p:nvSpPr>
        <p:spPr>
          <a:xfrm>
            <a:off x="9081458" y="3429000"/>
            <a:ext cx="209550" cy="18097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333108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0</Words>
  <Application>Microsoft Office PowerPoint</Application>
  <PresentationFormat>Grand écran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Maquettage/Navigation Site e_commerce myordi</dc:title>
  <dc:creator>Franck Serval</dc:creator>
  <cp:lastModifiedBy>Franck Serval</cp:lastModifiedBy>
  <cp:revision>3</cp:revision>
  <dcterms:created xsi:type="dcterms:W3CDTF">2022-02-03T15:16:06Z</dcterms:created>
  <dcterms:modified xsi:type="dcterms:W3CDTF">2022-03-01T14:17:17Z</dcterms:modified>
</cp:coreProperties>
</file>